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0" r:id="rId70"/>
    <p:sldId id="381" r:id="rId71"/>
    <p:sldId id="382" r:id="rId72"/>
    <p:sldId id="383" r:id="rId73"/>
    <p:sldId id="384" r:id="rId74"/>
    <p:sldId id="385" r:id="rId75"/>
    <p:sldId id="386" r:id="rId76"/>
    <p:sldId id="387" r:id="rId77"/>
    <p:sldId id="388" r:id="rId78"/>
    <p:sldId id="389" r:id="rId79"/>
    <p:sldId id="390" r:id="rId80"/>
    <p:sldId id="391" r:id="rId81"/>
    <p:sldId id="392" r:id="rId82"/>
    <p:sldId id="393" r:id="rId83"/>
    <p:sldId id="394" r:id="rId84"/>
    <p:sldId id="395" r:id="rId85"/>
    <p:sldId id="396" r:id="rId86"/>
    <p:sldId id="397" r:id="rId87"/>
    <p:sldId id="398" r:id="rId88"/>
    <p:sldId id="399" r:id="rId89"/>
    <p:sldId id="400" r:id="rId90"/>
    <p:sldId id="401" r:id="rId91"/>
    <p:sldId id="402" r:id="rId92"/>
    <p:sldId id="403" r:id="rId93"/>
    <p:sldId id="404" r:id="rId94"/>
    <p:sldId id="405" r:id="rId95"/>
    <p:sldId id="406" r:id="rId96"/>
    <p:sldId id="407" r:id="rId97"/>
    <p:sldId id="408" r:id="rId98"/>
    <p:sldId id="409" r:id="rId99"/>
    <p:sldId id="410" r:id="rId100"/>
    <p:sldId id="411" r:id="rId101"/>
    <p:sldId id="412" r:id="rId102"/>
    <p:sldId id="413" r:id="rId103"/>
    <p:sldId id="414" r:id="rId104"/>
    <p:sldId id="415" r:id="rId10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1"/>
    <p:restoredTop sz="94658"/>
  </p:normalViewPr>
  <p:slideViewPr>
    <p:cSldViewPr snapToGrid="0">
      <p:cViewPr varScale="1">
        <p:scale>
          <a:sx n="160" d="100"/>
          <a:sy n="160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4bb18d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4bb18d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4bb18da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4bb18da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1d4bb18da5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31d4bb18da5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1d4bb18da5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1d4bb18da5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31d4bb18da5_0_1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31d4bb18da5_0_1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1d4bb18da5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31d4bb18da5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1d4bb18da5_0_1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31d4bb18da5_0_1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4bb18da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4bb18da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4bb18da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4bb18da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4bb18da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4bb18da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4bb18d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4bb18da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4bb18da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4bb18da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4bb18da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4bb18da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4bb18da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4bb18da5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4bb18da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4bb18da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4bb18da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4bb18da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4bb18d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4bb18d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4bb18da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4bb18da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4bb18da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4bb18da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4bb18da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4bb18da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4bb18da5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4bb18da5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4bb18da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4bb18da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4bb18da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4bb18da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4bb18da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4bb18da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4bb18da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4bb18da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4bb18da5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4bb18da5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4bb18da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4bb18da5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4bb18d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4bb18d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4bb18da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4bb18da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4bb18da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4bb18da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4bb18da5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4bb18da5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4bb18da5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4bb18da5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4bb18da5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4bb18da5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4bb18da5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4bb18da5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4bb18da5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4bb18da5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4bb18da5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4bb18da5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4bb18da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4bb18da5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4bb18da5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4bb18da5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4bb18da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4bb18da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4bb18da5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4bb18da5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4bb18da5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4bb18da5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4bb18da5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4bb18da5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4bb18da5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4bb18da5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4bb18da5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4bb18da5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4bb18da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4bb18da5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4bb18da5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4bb18da5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4bb18da5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4bb18da5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d4bb18da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d4bb18da5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d4bb18da5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d4bb18da5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4bb18da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4bb18da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d4bb18da5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d4bb18da5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d4bb18da5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d4bb18da5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d4bb18da5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d4bb18da5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d4bb18da5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d4bb18da5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d4bb18da5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1d4bb18da5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d4bb18da5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1d4bb18da5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d4bb18da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1d4bb18da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1d4bb18da5_0_1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1d4bb18da5_0_1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1d4bb18da5_0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1d4bb18da5_0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1d4bb18da5_0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1d4bb18da5_0_1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4bb18da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4bb18da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1d4bb18da5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31d4bb18da5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1d4bb18da5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31d4bb18da5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1d4bb18da5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31d4bb18da5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1d4bb18da5_0_1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1d4bb18da5_0_1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1d4bb18da5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31d4bb18da5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31d4bb18da5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31d4bb18da5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1d4bb18da5_0_1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1d4bb18da5_0_1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1d4bb18da5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31d4bb18da5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1d4bb18da5_0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31d4bb18da5_0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31d4bb18da5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31d4bb18da5_0_1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4bb18da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4bb18da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1d4bb18da5_0_1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31d4bb18da5_0_1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1d4bb18da5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31d4bb18da5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31d4bb18da5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31d4bb18da5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1d4bb18da5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31d4bb18da5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1d4bb18da5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1d4bb18da5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1d4bb18da5_0_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1d4bb18da5_0_1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1d4bb18da5_0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1d4bb18da5_0_1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1d4bb18da5_0_1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31d4bb18da5_0_1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1d4bb18da5_0_1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1d4bb18da5_0_1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1d4bb18da5_0_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31d4bb18da5_0_1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4bb18da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4bb18da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1d4bb18da5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31d4bb18da5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1d4bb18da5_0_1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1d4bb18da5_0_1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1d4bb18da5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1d4bb18da5_0_1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1d4bb18da5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1d4bb18da5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1d4bb18da5_0_1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31d4bb18da5_0_1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1d4bb18da5_0_1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31d4bb18da5_0_1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31d4bb18da5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31d4bb18da5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31d4bb18da5_0_1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31d4bb18da5_0_1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31d4bb18da5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31d4bb18da5_0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31d4bb18da5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31d4bb18da5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4bb18da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4bb18da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31d4bb18da5_0_1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31d4bb18da5_0_1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1d4bb18da5_0_1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31d4bb18da5_0_1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31d4bb18da5_0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31d4bb18da5_0_1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31d4bb18da5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31d4bb18da5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1d4bb18da5_0_1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31d4bb18da5_0_1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1d4bb18da5_0_1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31d4bb18da5_0_1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1d4bb18da5_0_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1d4bb18da5_0_1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31d4bb18da5_0_1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31d4bb18da5_0_1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31d4bb18da5_0_1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31d4bb18da5_0_1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31d4bb18da5_0_1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31d4bb18da5_0_1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2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3" name="Google Shape;153;p2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" name="Google Shape;154;p2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6" name="Google Shape;174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6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16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49" name="Google Shape;1749;p16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50" name="Google Shape;1750;p16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7" name="Google Shape;175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6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16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60" name="Google Shape;1760;p16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1" name="Google Shape;1761;p16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1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8" name="Google Shape;1768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17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17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71" name="Google Shape;1771;p17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72" name="Google Shape;1772;p17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1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9" name="Google Shape;1779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7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7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82" name="Google Shape;1782;p17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83" name="Google Shape;1783;p17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0" name="Google Shape;1790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4"/>
            <a:ext cx="9144003" cy="49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17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7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93" name="Google Shape;1793;p17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94" name="Google Shape;1794;p17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4" name="Google Shape;164;p2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" name="Google Shape;165;p2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5" name="Google Shape;175;p2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6" name="Google Shape;176;p2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86" name="Google Shape;186;p2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87" name="Google Shape;187;p2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97" name="Google Shape;197;p2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98" name="Google Shape;198;p2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08" name="Google Shape;208;p2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09" name="Google Shape;209;p2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19" name="Google Shape;219;p2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20" name="Google Shape;220;p2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30" name="Google Shape;230;p2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31" name="Google Shape;231;p2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41" name="Google Shape;241;p3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42" name="Google Shape;242;p3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52" name="Google Shape;252;p3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53" name="Google Shape;253;p3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" name="Google Shape;65;p1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" name="Google Shape;66;p1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63" name="Google Shape;263;p3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64" name="Google Shape;264;p3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74" name="Google Shape;274;p3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75" name="Google Shape;275;p3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85" name="Google Shape;285;p3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86" name="Google Shape;286;p3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296" name="Google Shape;296;p3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297" name="Google Shape;297;p3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07" name="Google Shape;307;p3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08" name="Google Shape;308;p3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18" name="Google Shape;318;p3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19" name="Google Shape;319;p3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29" name="Google Shape;329;p3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30" name="Google Shape;330;p3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40" name="Google Shape;340;p3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41" name="Google Shape;341;p3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51" name="Google Shape;351;p4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52" name="Google Shape;352;p4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62" name="Google Shape;362;p4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63" name="Google Shape;363;p4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76" name="Google Shape;76;p1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77" name="Google Shape;77;p1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73" name="Google Shape;373;p42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74" name="Google Shape;374;p42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84" name="Google Shape;384;p43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85" name="Google Shape;385;p43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395" name="Google Shape;395;p44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396" name="Google Shape;396;p44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06" name="Google Shape;406;p45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07" name="Google Shape;407;p45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17" name="Google Shape;417;p4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18" name="Google Shape;418;p4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28" name="Google Shape;428;p4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29" name="Google Shape;429;p4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39" name="Google Shape;439;p4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40" name="Google Shape;440;p4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50" name="Google Shape;450;p4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51" name="Google Shape;451;p4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61" name="Google Shape;461;p50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62" name="Google Shape;462;p50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72" name="Google Shape;472;p51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73" name="Google Shape;473;p51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87" name="Google Shape;87;p16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88" name="Google Shape;88;p16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83" name="Google Shape;483;p52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84" name="Google Shape;484;p52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494" name="Google Shape;494;p53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495" name="Google Shape;495;p53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05" name="Google Shape;505;p54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06" name="Google Shape;506;p54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01650" y="2363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19996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16" name="Google Shape;516;p55"/>
          <p:cNvSpPr/>
          <p:nvPr/>
        </p:nvSpPr>
        <p:spPr>
          <a:xfrm>
            <a:off x="0" y="33932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17" name="Google Shape;517;p55"/>
          <p:cNvSpPr/>
          <p:nvPr/>
        </p:nvSpPr>
        <p:spPr>
          <a:xfrm>
            <a:off x="0" y="5181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27" name="Google Shape;527;p5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28" name="Google Shape;528;p5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38" name="Google Shape;538;p5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39" name="Google Shape;539;p5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49" name="Google Shape;549;p5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50" name="Google Shape;550;p5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60" name="Google Shape;560;p5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61" name="Google Shape;561;p5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6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71" name="Google Shape;571;p6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72" name="Google Shape;572;p6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9" name="Google Shape;5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82" name="Google Shape;582;p6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83" name="Google Shape;583;p6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98" name="Google Shape;98;p17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99" name="Google Shape;99;p17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0" name="Google Shape;5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593" name="Google Shape;593;p6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594" name="Google Shape;594;p6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1" name="Google Shape;6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04" name="Google Shape;604;p6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05" name="Google Shape;605;p6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2" name="Google Shape;6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15" name="Google Shape;615;p6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16" name="Google Shape;616;p6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3" name="Google Shape;6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26" name="Google Shape;626;p6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27" name="Google Shape;627;p6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37" name="Google Shape;637;p6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38" name="Google Shape;638;p6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48" name="Google Shape;648;p6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49" name="Google Shape;649;p6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6" name="Google Shape;6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659" name="Google Shape;659;p6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660" name="Google Shape;660;p6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2</a:t>
            </a:r>
            <a:endParaRPr/>
          </a:p>
        </p:txBody>
      </p:sp>
      <p:sp>
        <p:nvSpPr>
          <p:cNvPr id="1277" name="Google Shape;1277;p1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4" name="Google Shape;128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2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87" name="Google Shape;1287;p12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88" name="Google Shape;1288;p12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5" name="Google Shape;129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2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2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98" name="Google Shape;1298;p12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99" name="Google Shape;1299;p12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09" name="Google Shape;109;p18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10" name="Google Shape;110;p18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6" name="Google Shape;130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2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09" name="Google Shape;1309;p12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10" name="Google Shape;1310;p12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7" name="Google Shape;131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2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20" name="Google Shape;1320;p12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1" name="Google Shape;1321;p12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8" name="Google Shape;132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3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31" name="Google Shape;1331;p13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32" name="Google Shape;1332;p13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9" name="Google Shape;133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3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42" name="Google Shape;1342;p13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43" name="Google Shape;1343;p13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0" name="Google Shape;135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1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13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53" name="Google Shape;1353;p13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54" name="Google Shape;1354;p13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1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1" name="Google Shape;136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13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64" name="Google Shape;1364;p13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65" name="Google Shape;1365;p13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1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2" name="Google Shape;137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13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75" name="Google Shape;1375;p13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76" name="Google Shape;1376;p13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1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3" name="Google Shape;138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3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86" name="Google Shape;1386;p13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87" name="Google Shape;1387;p13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1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4" name="Google Shape;139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8"/>
            <a:ext cx="9144003" cy="505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3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97" name="Google Shape;1397;p13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98" name="Google Shape;1398;p13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5" name="Google Shape;140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8"/>
            <a:ext cx="9144003" cy="505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3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08" name="Google Shape;1408;p13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09" name="Google Shape;1409;p13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20" name="Google Shape;120;p19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21" name="Google Shape;121;p19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6" name="Google Shape;141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3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19" name="Google Shape;1419;p13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20" name="Google Shape;1420;p13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7" name="Google Shape;142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1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3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30" name="Google Shape;1430;p13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1" name="Google Shape;1431;p13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8" name="Google Shape;143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4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41" name="Google Shape;1441;p14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42" name="Google Shape;1442;p14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1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9" name="Google Shape;144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14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52" name="Google Shape;1452;p14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53" name="Google Shape;1453;p14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0" name="Google Shape;146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4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63" name="Google Shape;1463;p14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64" name="Google Shape;1464;p14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1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1" name="Google Shape;147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4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74" name="Google Shape;1474;p14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75" name="Google Shape;1475;p14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1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2" name="Google Shape;148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44"/>
          <p:cNvSpPr/>
          <p:nvPr/>
        </p:nvSpPr>
        <p:spPr>
          <a:xfrm>
            <a:off x="0" y="1989000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85" name="Google Shape;1485;p14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86" name="Google Shape;1486;p14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3" name="Google Shape;149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45"/>
          <p:cNvSpPr/>
          <p:nvPr/>
        </p:nvSpPr>
        <p:spPr>
          <a:xfrm>
            <a:off x="0" y="1989000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96" name="Google Shape;1496;p14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97" name="Google Shape;1497;p14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4" name="Google Shape;150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4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07" name="Google Shape;1507;p14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08" name="Google Shape;1508;p14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5" name="Google Shape;151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4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18" name="Google Shape;1518;p14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19" name="Google Shape;1519;p14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31" name="Google Shape;131;p20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32" name="Google Shape;132;p20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6" name="Google Shape;152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4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29" name="Google Shape;1529;p14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30" name="Google Shape;1530;p14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7" name="Google Shape;153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4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40" name="Google Shape;1540;p14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41" name="Google Shape;1541;p14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8" name="Google Shape;154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15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51" name="Google Shape;1551;p15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52" name="Google Shape;1552;p15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9" name="Google Shape;155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5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15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62" name="Google Shape;1562;p15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63" name="Google Shape;1563;p15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1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0" name="Google Shape;1570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5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5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73" name="Google Shape;1573;p15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74" name="Google Shape;1574;p15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1" name="Google Shape;158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5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5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84" name="Google Shape;1584;p15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85" name="Google Shape;1585;p15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1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2" name="Google Shape;1592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5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5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595" name="Google Shape;1595;p15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596" name="Google Shape;1596;p15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1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3" name="Google Shape;160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5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15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06" name="Google Shape;1606;p15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07" name="Google Shape;1607;p15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4" name="Google Shape;161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5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15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17" name="Google Shape;1617;p15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18" name="Google Shape;1618;p15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1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5" name="Google Shape;162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5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15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28" name="Google Shape;1628;p15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29" name="Google Shape;1629;p15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01650" y="3125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2075875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42" name="Google Shape;142;p21"/>
          <p:cNvSpPr/>
          <p:nvPr/>
        </p:nvSpPr>
        <p:spPr>
          <a:xfrm>
            <a:off x="0" y="3469400"/>
            <a:ext cx="927000" cy="1369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43" name="Google Shape;143;p21"/>
          <p:cNvSpPr/>
          <p:nvPr/>
        </p:nvSpPr>
        <p:spPr>
          <a:xfrm>
            <a:off x="0" y="594300"/>
            <a:ext cx="927000" cy="14580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1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6" name="Google Shape;163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5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15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39" name="Google Shape;1639;p15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40" name="Google Shape;1640;p15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1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7" name="Google Shape;164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5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15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50" name="Google Shape;1650;p15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51" name="Google Shape;1651;p15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1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8" name="Google Shape;165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6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16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61" name="Google Shape;1661;p16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62" name="Google Shape;1662;p16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1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9" name="Google Shape;166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6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16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72" name="Google Shape;1672;p16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73" name="Google Shape;1673;p16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1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0" name="Google Shape;168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6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16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83" name="Google Shape;1683;p16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84" name="Google Shape;1684;p16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1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1" name="Google Shape;1691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6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16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694" name="Google Shape;1694;p16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695" name="Google Shape;1695;p16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1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2" name="Google Shape;1702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6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16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05" name="Google Shape;1705;p16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06" name="Google Shape;1706;p16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1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3" name="Google Shape;1713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6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16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16" name="Google Shape;1716;p16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17" name="Google Shape;1717;p16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1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4" name="Google Shape;1724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16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16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27" name="Google Shape;1727;p16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28" name="Google Shape;1728;p16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5" name="Google Shape;1735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16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16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Dam</a:t>
            </a:r>
            <a:endParaRPr sz="2200" b="1"/>
          </a:p>
        </p:txBody>
      </p:sp>
      <p:sp>
        <p:nvSpPr>
          <p:cNvPr id="1738" name="Google Shape;1738;p16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Child</a:t>
            </a:r>
            <a:endParaRPr sz="2200" b="1"/>
          </a:p>
        </p:txBody>
      </p:sp>
      <p:sp>
        <p:nvSpPr>
          <p:cNvPr id="1739" name="Google Shape;1739;p16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FAFA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Sire</a:t>
            </a:r>
            <a:endParaRPr sz="2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Macintosh PowerPoint</Application>
  <PresentationFormat>On-screen Show (16:9)</PresentationFormat>
  <Paragraphs>308</Paragraphs>
  <Slides>104</Slides>
  <Notes>104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6" baseType="lpstr">
      <vt:lpstr>Arial</vt:lpstr>
      <vt:lpstr>Simple Light</vt:lpstr>
      <vt:lpstr>30X DNMs - Run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30X FPs - Run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Susanne Pfeifer</cp:lastModifiedBy>
  <cp:revision>1</cp:revision>
  <dcterms:modified xsi:type="dcterms:W3CDTF">2024-12-30T20:40:58Z</dcterms:modified>
</cp:coreProperties>
</file>